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0A9C5-365B-490A-9CAB-5CDFE0EA753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Merit Aerospace Inc.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71BCC88-A385-4552-9DC8-DA9201935543}" type="slidenum">
              <a:rPr lang="en-US" altLang="zh-CN"/>
              <a:pPr/>
              <a:t>‹#›</a:t>
            </a:fld>
            <a:endParaRPr lang="en-US" altLang="zh-CN"/>
          </a:p>
        </p:txBody>
      </p:sp>
      <p:pic>
        <p:nvPicPr>
          <p:cNvPr id="1031" name="Picture 7" descr="logo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260350"/>
            <a:ext cx="1155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         Upper Jaw Holder Broken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/>
              <a:t>Large head upper jaw holder poped right before Chinese new year holiday</a:t>
            </a:r>
          </a:p>
          <a:p>
            <a:r>
              <a:rPr lang="en-US" altLang="zh-CN" sz="2800"/>
              <a:t>Repair solution provided during the holidays</a:t>
            </a:r>
          </a:p>
          <a:p>
            <a:r>
              <a:rPr lang="en-US" altLang="zh-CN" sz="2800"/>
              <a:t>Temporary solution: laser-welded jaw holder allowed machine back online 1wk after holiday</a:t>
            </a:r>
          </a:p>
        </p:txBody>
      </p:sp>
      <p:pic>
        <p:nvPicPr>
          <p:cNvPr id="28676" name="Picture 4" descr="damaged ja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4005263"/>
            <a:ext cx="3024187" cy="2268537"/>
          </a:xfrm>
          <a:prstGeom prst="rect">
            <a:avLst/>
          </a:prstGeom>
          <a:noFill/>
        </p:spPr>
      </p:pic>
      <p:pic>
        <p:nvPicPr>
          <p:cNvPr id="28677" name="Picture 5" descr="fixed ja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3800" y="4005263"/>
            <a:ext cx="3221038" cy="2416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36</Words>
  <Application>Microsoft Office PowerPoint</Application>
  <PresentationFormat>全屏显示(4:3)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默认设计模板</vt:lpstr>
      <vt:lpstr>         Upper Jaw Holder Broken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2011 eaton</dc:title>
  <dc:creator>lenovo</dc:creator>
  <dc:description>         Upper Jaw Holder Broken</dc:description>
  <cp:lastModifiedBy>Sky123.Org</cp:lastModifiedBy>
  <cp:revision>23</cp:revision>
  <dcterms:created xsi:type="dcterms:W3CDTF">2011-03-22T09:22:07Z</dcterms:created>
  <dcterms:modified xsi:type="dcterms:W3CDTF">2015-10-31T23:26:29Z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Intro 2011 eaton</vt:lpwstr>
  </property>
  <property fmtid="{D5CDD505-2E9C-101B-9397-08002B2CF9AE}" pid="3" name="SlideDescription">
    <vt:lpwstr>         Upper Jaw Holder Broken</vt:lpwstr>
  </property>
</Properties>
</file>